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Par sa culture universitaire,  HISP a fait de la recherche l’un des principaux domaines de collaboration. C’est effet, en collaborant avec le groupe de recherche sur les systèmes d’information de HISP UiO, que les groupes HISP s’impliquent dans la recherche-action, et exposent, par une analyse approfondie, les bonnes pratiques utilisées sur le terrain, évaluent les mises en œuvres de DHIS2 dans les pays, explorent de nouveaux champs d’applications, adressent de nouveaux défis et +documentent leurs conclusions pour les intégrer dans des stratégies et des outils plus génériques.</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